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8A31-7E44-EB4B-80E3-826E464C6669}" type="datetimeFigureOut">
              <a:rPr lang="en-US" smtClean="0"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D6D3-5ADF-C741-AC83-F55B83237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Overview – S2I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N. Schwadron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Terrestrial Effects of Extreme Events</a:t>
            </a:r>
            <a:endParaRPr lang="en-US" dirty="0"/>
          </a:p>
        </p:txBody>
      </p:sp>
      <p:pic>
        <p:nvPicPr>
          <p:cNvPr id="5122" name="Picture 2" descr="sun2I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41" y="1932070"/>
            <a:ext cx="8613939" cy="437501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Core Record – GLE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9794"/>
            <a:ext cx="8229600" cy="14147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Revisiting the Ice-Core Record</a:t>
            </a:r>
          </a:p>
          <a:p>
            <a:pPr lvl="1"/>
            <a:r>
              <a:rPr lang="en-US" dirty="0" smtClean="0"/>
              <a:t>Is the timing accurate?</a:t>
            </a:r>
          </a:p>
          <a:p>
            <a:pPr lvl="1"/>
            <a:r>
              <a:rPr lang="en-US" dirty="0" smtClean="0"/>
              <a:t>Do similar features exist at other stations</a:t>
            </a:r>
          </a:p>
          <a:p>
            <a:pPr lvl="1"/>
            <a:r>
              <a:rPr lang="en-US" dirty="0" smtClean="0"/>
              <a:t>What are the coincident effects needed to create these enhancements??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GLE2nitrate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52" y="1295097"/>
            <a:ext cx="9078059" cy="348391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Sun creates Extreme Events?</a:t>
            </a:r>
            <a:endParaRPr lang="en-US" dirty="0"/>
          </a:p>
        </p:txBody>
      </p:sp>
      <p:pic>
        <p:nvPicPr>
          <p:cNvPr id="16386" name="Picture 2" descr="eruptionfig_old_prop.tif"/>
          <p:cNvPicPr>
            <a:picLocks noChangeAspect="1" noChangeArrowheads="1"/>
          </p:cNvPicPr>
          <p:nvPr/>
        </p:nvPicPr>
        <p:blipFill>
          <a:blip r:embed="rId2"/>
          <a:srcRect r="2518"/>
          <a:stretch>
            <a:fillRect/>
          </a:stretch>
        </p:blipFill>
        <p:spPr bwMode="auto">
          <a:xfrm>
            <a:off x="1955193" y="1482774"/>
            <a:ext cx="5166441" cy="167619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7" name="Picture 5" descr="BastilleDayEvent.png"/>
          <p:cNvPicPr>
            <a:picLocks noChangeAspect="1" noChangeArrowheads="1"/>
          </p:cNvPicPr>
          <p:nvPr/>
        </p:nvPicPr>
        <p:blipFill>
          <a:blip r:embed="rId3"/>
          <a:srcRect l="2118"/>
          <a:stretch>
            <a:fillRect/>
          </a:stretch>
        </p:blipFill>
        <p:spPr bwMode="auto">
          <a:xfrm>
            <a:off x="65130" y="3380530"/>
            <a:ext cx="3722440" cy="307423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10" descr="MHD-Event.png"/>
          <p:cNvPicPr>
            <a:picLocks noChangeAspect="1" noChangeArrowheads="1"/>
          </p:cNvPicPr>
          <p:nvPr/>
        </p:nvPicPr>
        <p:blipFill>
          <a:blip r:embed="rId4"/>
          <a:srcRect b="12894"/>
          <a:stretch>
            <a:fillRect/>
          </a:stretch>
        </p:blipFill>
        <p:spPr bwMode="auto">
          <a:xfrm>
            <a:off x="4144854" y="3380530"/>
            <a:ext cx="4617931" cy="307423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polar regions respond to Extreme Events</a:t>
            </a:r>
            <a:endParaRPr lang="en-US" dirty="0"/>
          </a:p>
        </p:txBody>
      </p:sp>
      <p:pic>
        <p:nvPicPr>
          <p:cNvPr id="18434" name="Picture 2" descr=":figures:PolarVortex.png"/>
          <p:cNvPicPr>
            <a:picLocks noChangeAspect="1" noChangeArrowheads="1"/>
          </p:cNvPicPr>
          <p:nvPr/>
        </p:nvPicPr>
        <p:blipFill>
          <a:blip r:embed="rId2"/>
          <a:srcRect t="4167"/>
          <a:stretch>
            <a:fillRect/>
          </a:stretch>
        </p:blipFill>
        <p:spPr bwMode="auto">
          <a:xfrm>
            <a:off x="1294111" y="1600200"/>
            <a:ext cx="6446668" cy="237293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5" name="Picture 3" descr="WACCM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846" y="4108359"/>
            <a:ext cx="5142917" cy="254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Sun-to-Ice-Workplan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6"/>
            <a:ext cx="9144000" cy="686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u="sng" dirty="0"/>
              <a:t>Milestone 1,</a:t>
            </a:r>
            <a:r>
              <a:rPr lang="en-US" b="1" dirty="0"/>
              <a:t> </a:t>
            </a:r>
            <a:r>
              <a:rPr lang="en-US" dirty="0"/>
              <a:t>model single event throughout Sun-to-Ice system. Model coupling facilitated by simple input-output at this preliminary stage</a:t>
            </a:r>
            <a:r>
              <a:rPr lang="en-US" b="1" dirty="0"/>
              <a:t>. </a:t>
            </a:r>
            <a:endParaRPr lang="en-US" dirty="0"/>
          </a:p>
          <a:p>
            <a:pPr lvl="0"/>
            <a:r>
              <a:rPr lang="en-US" b="1" u="sng" dirty="0"/>
              <a:t>Milestone 2,</a:t>
            </a:r>
            <a:r>
              <a:rPr lang="en-US" b="1" dirty="0"/>
              <a:t> </a:t>
            </a:r>
            <a:r>
              <a:rPr lang="en-US" dirty="0"/>
              <a:t>model second event throughout Sun-to-Ice system using an improved framework.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b="1" u="sng" dirty="0"/>
              <a:t>Milestone 3,</a:t>
            </a:r>
            <a:r>
              <a:rPr lang="en-US" b="1" dirty="0"/>
              <a:t> </a:t>
            </a:r>
            <a:r>
              <a:rPr lang="en-US" dirty="0"/>
              <a:t>compare results of model for a space-age event with data-sets from </a:t>
            </a:r>
            <a:r>
              <a:rPr lang="en-US" dirty="0" err="1"/>
              <a:t>heliophysics</a:t>
            </a:r>
            <a:r>
              <a:rPr lang="en-US" dirty="0"/>
              <a:t> and Earth system observations. </a:t>
            </a:r>
          </a:p>
          <a:p>
            <a:pPr lvl="0"/>
            <a:r>
              <a:rPr lang="en-US" b="1" u="sng" dirty="0"/>
              <a:t>Milestone 4, </a:t>
            </a:r>
            <a:r>
              <a:rPr lang="en-US" dirty="0"/>
              <a:t>compare results of model for the largest space-age events with existing data-sets from </a:t>
            </a:r>
            <a:r>
              <a:rPr lang="en-US" dirty="0" err="1"/>
              <a:t>heliophysics</a:t>
            </a:r>
            <a:r>
              <a:rPr lang="en-US" dirty="0"/>
              <a:t> and Earth system observations.</a:t>
            </a:r>
          </a:p>
          <a:p>
            <a:pPr lvl="0"/>
            <a:r>
              <a:rPr lang="en-US" b="1" u="sng" dirty="0"/>
              <a:t>Milestone 5</a:t>
            </a:r>
            <a:r>
              <a:rPr lang="en-US" b="1" dirty="0"/>
              <a:t>, </a:t>
            </a:r>
            <a:r>
              <a:rPr lang="en-US" dirty="0"/>
              <a:t>compare results of model for historic events to chemical ice core records.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179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Science Overview – S2I</vt:lpstr>
      <vt:lpstr>Motivation: Terrestrial Effects of Extreme Events</vt:lpstr>
      <vt:lpstr>Ice Core Record – GLE Effects</vt:lpstr>
      <vt:lpstr>How does the Sun creates Extreme Events?</vt:lpstr>
      <vt:lpstr>How do polar regions respond to Extreme Events</vt:lpstr>
      <vt:lpstr>Slide 6</vt:lpstr>
      <vt:lpstr>Project Milestones</vt:lpstr>
    </vt:vector>
  </TitlesOfParts>
  <Company>University of New Hampshire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Overview – S2I</dc:title>
  <dc:creator>Nathan Schwadron</dc:creator>
  <cp:lastModifiedBy>Nathan Schwadron</cp:lastModifiedBy>
  <cp:revision>2</cp:revision>
  <dcterms:created xsi:type="dcterms:W3CDTF">2011-11-02T13:11:09Z</dcterms:created>
  <dcterms:modified xsi:type="dcterms:W3CDTF">2011-11-02T13:27:13Z</dcterms:modified>
</cp:coreProperties>
</file>